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C13EA-97F0-42C4-AFD4-A65F1CA6EA60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3F97-E1D3-4CE5-A9BE-A58339585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163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72662-1153-33FE-7D81-491B35E64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B732EC-9178-24AB-6392-55303A802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4CF321-47D6-DB4A-1B2B-F7981DC0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0671-095F-431A-9CA8-FD1085F874CB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EFF1C2-625F-8A56-32C1-87F116195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6AF260-F462-7151-3D28-C955429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0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793C2-D55B-AE5A-592D-C4876FB3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A14ADCC-7D2B-99E3-2694-9834B306B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94BE51-E411-FCEB-87E5-ACD14DC54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008C80-CCCC-5F66-5142-EC910033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821-77DE-4E18-967A-2BD7A145AE84}" type="datetime1">
              <a:rPr lang="ru-RU" smtClean="0"/>
              <a:t>31.03.2023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AF4F08-17E8-61F3-AD57-E3CDEDCF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F8947C-954D-0150-B799-23EFEDA7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86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74425-ED5D-0C04-444C-07C3982F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661FF9-EA8B-BB84-419B-4EF1B0100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A6D110-2050-1DAB-988D-EAAF01E5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077D-64CF-415E-9F1E-3E137D5F0957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430A11-30A5-E476-CDC8-45D0F8FB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35C5E-1087-C590-08EC-C5B44CAB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662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4B209D3-8914-B623-2FD4-A0385BA6C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5AC442-1D9B-AC27-1FD7-41344E5A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8D803-45E4-BBC2-94F0-387C1796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870C-87E1-4A2C-A9AD-DEA305C6A0E7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3F070C-DD69-B05D-B450-3DB444F1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3ACE44-1A4C-DB4C-182D-23CAC746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30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AC91-A9F5-86B3-10D4-45D53CB5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59617"/>
            <a:ext cx="9670366" cy="746223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3930CF-C2D8-9B34-7FF0-9AE87271F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795096"/>
            <a:ext cx="10515600" cy="43513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329B9C-3B54-8DC4-AD4A-8AAF3664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B550-04FD-49B0-A686-A6E52A0CBE4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2CA2B8-1AC8-EE06-7FC0-31F80E0D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6F941-1671-758B-B370-AE96C97A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FBDF13-25B0-BA3D-432A-DC213F1C4E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806" y="259616"/>
            <a:ext cx="1090634" cy="7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AC91-A9F5-86B3-10D4-45D53CB5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59617"/>
            <a:ext cx="9670366" cy="746223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3930CF-C2D8-9B34-7FF0-9AE87271F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795096"/>
            <a:ext cx="10515600" cy="43513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329B9C-3B54-8DC4-AD4A-8AAF3664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AB550-04FD-49B0-A686-A6E52A0CBE4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2CA2B8-1AC8-EE06-7FC0-31F80E0D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B6F941-1671-758B-B370-AE96C97A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350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AD990-2239-4263-4471-5D98D7BD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AF723A-3570-8018-6643-CA75ECD26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BD597F-3492-F729-2D8F-6B622900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AE16-BFA0-4C62-B694-8BDC0387234F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34633C-1415-9B0A-025B-F9EA3EE6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F3E5A-8042-9889-A29A-AFC3E083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5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FF379-103E-E3EC-6F27-54C3CE41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7FECB3-FBB9-5CF3-1553-84ED5CE0B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A643A-D2C5-6857-4945-C37D5A0D7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5E6F12-99C2-C1C4-0C09-546565A5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6FCE7-2AA6-4706-82D5-C2747B26D245}" type="datetime1">
              <a:rPr lang="ru-RU" smtClean="0"/>
              <a:t>31.03.2023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294335-D755-4300-E998-7ADD3D638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E8DD8E-2A69-89C3-7F79-C62A16A6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96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99FC-938E-EAB4-F1AA-FCA0A816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E2CE38-644C-09E9-EF7B-D0D9E9077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CEDE18-0154-28B1-0975-262ABB299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CDDC51-7413-659E-6D90-48BA75F97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5D7C33-385E-D428-4AB0-9CACEA01F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F6620C-27E4-1508-8952-5873DE98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EB1F-28B5-4EB8-8AD8-F6A98B8A84F4}" type="datetime1">
              <a:rPr lang="ru-RU" smtClean="0"/>
              <a:t>31.03.2023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C3FD22-4BEE-31DA-10DE-835B663C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59E003-85E8-915E-7369-48AB9EDF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0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38122-E8DE-CF41-1DEB-BD73EE84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9A845E-B5BE-F810-7505-301E508F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CF81E-0482-4959-967D-E5B1F40C4914}" type="datetime1">
              <a:rPr lang="ru-RU" smtClean="0"/>
              <a:t>31.03.2023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81210B-ABE8-FB5A-E1A7-3C105882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A79886-BD56-FD6B-805E-119D2BF9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36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F933E9E-BB3C-358B-5112-F4CF1F5B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73C1-821F-4C21-9EB5-E0C170562D24}" type="datetime1">
              <a:rPr lang="ru-RU" smtClean="0"/>
              <a:t>31.03.2023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27BA54-7F71-FD15-5981-963F4097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034A9A-9A46-BAAA-6950-EC108F14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96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5757-2375-8996-3BE8-431462F8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4A379-91D5-E5D8-C7E6-8157DBE97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738F5A-B6B5-56A1-1B9D-ACE08925B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9574CA-26BE-AEB5-0A45-5084FC82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DA190-9F60-4BE1-B9C0-28EB4C880B5A}" type="datetime1">
              <a:rPr lang="ru-RU" smtClean="0"/>
              <a:t>31.03.2023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78A49E-A724-D05F-6190-403AB8CC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1AEB8B-DCC4-8BF9-13CC-42832D40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17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82E2C-121F-9A2D-07C3-8EF7B8B7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9EE68C-4A49-FF5B-8E33-602E93A19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ACCA64-7325-02C6-84FB-C114B8B1B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1004-780C-4968-912D-82795555667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3DB644-D54C-B6BD-4F00-AE915E02E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6BCA00-060F-9115-53C0-B55923E7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0A6CD-C121-44A9-A7D6-4A06D512B9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10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5DE4C-4E29-564B-4EDB-8874DAE2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7118" y="559189"/>
            <a:ext cx="5151608" cy="2656575"/>
          </a:xfrm>
        </p:spPr>
        <p:txBody>
          <a:bodyPr>
            <a:noAutofit/>
          </a:bodyPr>
          <a:lstStyle/>
          <a:p>
            <a:pPr algn="r"/>
            <a: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Мобильное приложение «Мой ФКН»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CA7C9-6A3A-F0BA-1191-B85ABAC30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4726" y="4086665"/>
            <a:ext cx="9144000" cy="2212146"/>
          </a:xfrm>
        </p:spPr>
        <p:txBody>
          <a:bodyPr>
            <a:no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Подготовили студенты 3-го курса ФКН</a:t>
            </a:r>
            <a:endParaRPr lang="ru-RU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Группа 3-4</a:t>
            </a:r>
          </a:p>
          <a:p>
            <a:pPr algn="r" rtl="0">
              <a:spcBef>
                <a:spcPts val="600"/>
              </a:spcBef>
              <a:spcAft>
                <a:spcPts val="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Разработчики проекта:</a:t>
            </a:r>
            <a:endParaRPr lang="ru-RU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Мерзляков Никита Витальевич</a:t>
            </a:r>
            <a:b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Кулинченко Дмитрий Игоревич</a:t>
            </a:r>
            <a:b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Сиваков Артем Вячеславович</a:t>
            </a:r>
            <a:endParaRPr lang="ru-RU" b="0" dirty="0">
              <a:effectLst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C70716-3563-9FA7-2CD6-DF6BFD25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92" y="660354"/>
            <a:ext cx="5151608" cy="35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B9814-8932-5F9F-F6DF-53924D61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Календарь событий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C96236-CAFF-E612-3E4C-DB8A3886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C6C3B5-F149-0143-0ED3-B8B6F41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25" y="3305240"/>
            <a:ext cx="1396949" cy="9016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9B5610-EC2A-8361-C269-77694490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86" y="1005840"/>
            <a:ext cx="2579658" cy="55925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F5BD98-77F0-FCE6-0EB8-16E9FE604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56" y="1005839"/>
            <a:ext cx="2579658" cy="55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74832-BA2D-2F0B-A451-DC62AAA5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Чаты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E0AC43-E11B-D6C6-CE15-ECDA3D18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9C2B6A-9AFB-EC01-0BD2-9EFC231A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25" y="3305240"/>
            <a:ext cx="1396949" cy="9016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6B9D6C-511A-478D-B2EA-E882F817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6" y="1005838"/>
            <a:ext cx="2579658" cy="55925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00F945-5F07-E792-F522-93317E21F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97" y="1005838"/>
            <a:ext cx="2579658" cy="55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8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48B66-A7CF-702E-13A9-84CB203E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Чат с ассистентом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F5C23A-4347-79E1-AE22-DADB9D23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488645-5F42-EF2C-4D6A-C005265EC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25" y="3305240"/>
            <a:ext cx="1396949" cy="9016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2BE6A5-EE6B-96CF-740E-A8119317D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55" y="1005838"/>
            <a:ext cx="2579658" cy="55925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8F06CF7-5D1C-646F-D44E-4D0B33D13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5" y="1005840"/>
            <a:ext cx="2579658" cy="55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5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73F6C-C1DF-18F4-82FB-28312EDD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Панель администратора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6AEC5E-0DEB-AEA2-71BE-7D6B6ECF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60165-C975-1FF8-FF6D-EA892EC70F7B}"/>
              </a:ext>
            </a:extLst>
          </p:cNvPr>
          <p:cNvSpPr txBox="1"/>
          <p:nvPr/>
        </p:nvSpPr>
        <p:spPr>
          <a:xfrm>
            <a:off x="289560" y="1275344"/>
            <a:ext cx="48238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Администрирование: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Пользователей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Расписаний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Новостей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Событий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Сообщений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Карт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C67742-EB22-3554-A24D-E3574FE0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47" y="2845498"/>
            <a:ext cx="1677504" cy="13420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6DE915-37D6-F657-C29C-040D8449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21" y="4987845"/>
            <a:ext cx="1207575" cy="13803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FE45E9-F50E-8D82-AA02-F13C50602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88" y="1022467"/>
            <a:ext cx="1490563" cy="9937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A733FBA-AADF-FE97-C9B6-4A5989879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88" y="5278575"/>
            <a:ext cx="1490563" cy="11613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5669E1-7FBF-468D-2ABE-E122FE295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305" y="3107407"/>
            <a:ext cx="1279400" cy="9937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B238270-4CF8-562E-CD66-846176284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81" y="2868548"/>
            <a:ext cx="978483" cy="130575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5DFF4A1-AD4A-25B0-0707-83A4CCFD5D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64" y="973145"/>
            <a:ext cx="1141112" cy="130575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431612-F4E5-51D8-843D-031B3EAA16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866" y="3267653"/>
            <a:ext cx="1032875" cy="6666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D354B82-E248-FF36-331D-E42B278B18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43488" y="3267001"/>
            <a:ext cx="1032875" cy="6666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D4C1251-E473-0062-A34E-71C0851CB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464581" y="2414841"/>
            <a:ext cx="1032875" cy="6666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3F260A5-91C2-5EA2-8DC8-C6E73A2DCC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95043" y="2183757"/>
            <a:ext cx="1032875" cy="6666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4F71514-FB73-DBD4-97C6-197244E339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367113" y="4445252"/>
            <a:ext cx="1032875" cy="6666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707F659-2956-7832-4889-15A100882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9071450" y="4445593"/>
            <a:ext cx="1032875" cy="6666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19BE885-BE6E-3980-59EB-D587B6E40B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6458407" y="2409873"/>
            <a:ext cx="1032875" cy="66667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A71B31-A8A4-9F51-6950-4B19EE5E0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071449" y="4445109"/>
            <a:ext cx="1032875" cy="66667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982F6E-A231-36FB-6D19-C9613B76B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6359562" y="4450078"/>
            <a:ext cx="1032875" cy="66667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D28AE10-967E-9E8D-2677-8AC105DEF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8695043" y="2181653"/>
            <a:ext cx="1032875" cy="66667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3A4EA43-ED09-8B2D-C4DC-DBDA6B3F61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031" y="3267001"/>
            <a:ext cx="1032875" cy="66667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263A93A-C6B9-6326-7714-E8999CD529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06537" y="3270924"/>
            <a:ext cx="1032875" cy="6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8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4B391-20F6-D885-521C-60405C3C1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47F8F9-F6E8-D562-CA81-4FEB2252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14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524910-2CEA-A27C-28B8-A5180C94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23" y="1822148"/>
            <a:ext cx="5175055" cy="14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65E4B2F6-3E0D-1F63-558C-6D86342DE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87" y="1237386"/>
            <a:ext cx="2462414" cy="269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711E2A8-6987-D04F-645F-F2471AE4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3299184"/>
            <a:ext cx="5618628" cy="374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DD1A0333-18F7-B612-A6A9-439EF670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49" y="3690315"/>
            <a:ext cx="2743200" cy="250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21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791CDF-1153-BE96-7A4A-E79D8422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Контактная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727222-790C-8703-EF46-2A75C6C6F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8230" y="3559258"/>
            <a:ext cx="4017010" cy="253963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3600" b="1" dirty="0"/>
              <a:t>Email:</a:t>
            </a:r>
            <a:br>
              <a:rPr lang="en-US" sz="3600" dirty="0"/>
            </a:br>
            <a:r>
              <a:rPr lang="en-US" sz="3600" dirty="0"/>
              <a:t>mycsf@gmail.com</a:t>
            </a:r>
          </a:p>
          <a:p>
            <a:pPr marL="0" indent="0" algn="r">
              <a:buNone/>
            </a:pPr>
            <a:r>
              <a:rPr lang="en-US" sz="3600" b="1" dirty="0"/>
              <a:t>Telegram:</a:t>
            </a:r>
            <a:br>
              <a:rPr lang="en-US" sz="3600" dirty="0"/>
            </a:br>
            <a:r>
              <a:rPr lang="en-US" sz="3600" dirty="0"/>
              <a:t>8 800 555 35 35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65A32F-8E65-FFD0-6F80-6EB20803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242AAC-1C44-953C-C0CB-A7EE66987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304290"/>
            <a:ext cx="5151608" cy="35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0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59CFE-B085-DB8E-9538-B68258A1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Аналоги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22B508-44A0-C0EB-EDC2-17A2B828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E6E877-E489-4B44-DC48-1A05F63D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3" y="1005840"/>
            <a:ext cx="3015068" cy="535051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D2DB3A-37D0-C2BB-B684-0DC927AF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29" y="787789"/>
            <a:ext cx="5859195" cy="585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37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EA96-983F-5B2D-6DDA-7ED91AE3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68B95B-761F-DA75-36D2-CD6A27A9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3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FEA363-4ADA-D202-419E-726290850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9" y="3459113"/>
            <a:ext cx="3233225" cy="82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phone X Pictures PNG, Iphone X Pictures Transparent Background -  FreeIconsPNG">
            <a:extLst>
              <a:ext uri="{FF2B5EF4-FFF2-40B4-BE49-F238E27FC236}">
                <a16:creationId xmlns:a16="http://schemas.microsoft.com/office/drawing/2014/main" id="{E1D1900A-AF9E-D2C9-3DCF-858CE258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246" y="3727938"/>
            <a:ext cx="2551507" cy="287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B9E4655-AF7F-7C6D-5789-96B68C7D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516037" y="4407260"/>
            <a:ext cx="1899214" cy="12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536A415-76DC-B351-4F3F-D932E1B9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3581756" y="2313937"/>
            <a:ext cx="1899214" cy="12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4225D7B-7806-294E-0456-7F9E99C3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6749262" y="2313937"/>
            <a:ext cx="1899214" cy="12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CC99D-AB80-7D90-0D6C-950F0ED36992}"/>
              </a:ext>
            </a:extLst>
          </p:cNvPr>
          <p:cNvSpPr txBox="1"/>
          <p:nvPr/>
        </p:nvSpPr>
        <p:spPr>
          <a:xfrm>
            <a:off x="2167595" y="1526484"/>
            <a:ext cx="1766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BRS</a:t>
            </a:r>
            <a:endParaRPr lang="ru-RU" sz="6000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725CCD1-2339-311A-9489-C145315B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6770511" y="4407258"/>
            <a:ext cx="1899214" cy="12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7A133B-6F20-D753-B49A-89CE760D5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55" y="3427236"/>
            <a:ext cx="1671585" cy="16715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56979D-B034-69C2-F2D2-A116C41AC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77" y="955417"/>
            <a:ext cx="2013258" cy="2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3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F9C0A-7B56-C7A4-FECC-9398CADC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Приветственные экраны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F6D7AC-1320-2E60-0A4F-74B49214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5C3136-BB2E-4F3F-FBA1-56D7FC6FB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" y="1076177"/>
            <a:ext cx="2468017" cy="53505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5FAA82-F504-DDD1-4175-1AC99A18A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44" y="1076177"/>
            <a:ext cx="2468017" cy="53505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4F19B8-68AE-174B-F6EE-D4D9988AC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38" y="1076177"/>
            <a:ext cx="2468017" cy="535051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C355C78-C005-F9FD-4A08-A606A7E17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645" y="1076178"/>
            <a:ext cx="2468016" cy="53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16D2B-84CA-35FC-4204-C4827322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Главная страница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A78584-D98B-6CF9-8E53-16E8D6CB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5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BA7CC0-CCC6-FBD2-2AD8-8AA9AA3CF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5" y="1005840"/>
            <a:ext cx="2579659" cy="559254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F2F9AC-5BC4-8892-8589-CB82A18FA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25" y="3305240"/>
            <a:ext cx="1396949" cy="9016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E0FC09-ECCE-7171-B657-BA7761C7D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57" y="1005840"/>
            <a:ext cx="2579658" cy="55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7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7FE31-FE31-E6CC-26D6-7679383C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Меню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8D394B-F5AA-7D46-8115-A1BB7203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6EEBD4-AB45-BF43-59CD-E013947EE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929" y="1003275"/>
            <a:ext cx="2553410" cy="55356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AD64BB-AE33-8A08-93CE-3E696627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047" y="1003275"/>
            <a:ext cx="2553410" cy="55356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E469A7-51CF-F776-7803-3B6822D29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6" y="1003275"/>
            <a:ext cx="2553410" cy="55356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51D405-1CF9-FB33-DEED-6C8BBA0BE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58" y="3321542"/>
            <a:ext cx="1396949" cy="9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3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B1EFE-5B44-B766-5E16-A7621908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Moodle &amp; BRS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E0A903-EA27-8FE6-EFA1-14968E42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58480D-076F-1228-1591-0DD2FA53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4" y="1005840"/>
            <a:ext cx="2579659" cy="55925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547A0D-7E4A-9273-8A90-6D85A6FB9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57" y="1005840"/>
            <a:ext cx="2579659" cy="559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17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4F9B0-657D-AD0D-F925-7A7A8210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Карта факультета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03B5E6-946F-38F0-C44F-887BB9DD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C59EE-E622-2DBF-7637-A788929DF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25" y="3305240"/>
            <a:ext cx="1396949" cy="9016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9C847E-7623-E80C-960C-99C60D539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5" y="1005840"/>
            <a:ext cx="2579658" cy="55925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88C166-3DFE-7C5A-C68F-FE6BED58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57" y="1005840"/>
            <a:ext cx="2579658" cy="55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53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B615B-F47D-7ECE-C50F-3CE2F630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Просмотр расписания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DB08B1-9B27-7509-425E-254A87BE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A6CD-C121-44A9-A7D6-4A06D512B999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58E13-2B19-00A5-1091-E52BD911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25" y="3305240"/>
            <a:ext cx="1396949" cy="9016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8248AE-D883-4DEA-70FA-DE39D27C2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5" y="1005840"/>
            <a:ext cx="2579658" cy="55925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FE57EF-4DDC-85E5-C59C-B27225814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56" y="1005840"/>
            <a:ext cx="2579658" cy="55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403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92</Words>
  <Application>Microsoft Office PowerPoint</Application>
  <PresentationFormat>Широкоэкранный</PresentationFormat>
  <Paragraphs>43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Тема Office</vt:lpstr>
      <vt:lpstr>Мобильное приложение «Мой ФКН»</vt:lpstr>
      <vt:lpstr>Аналоги</vt:lpstr>
      <vt:lpstr>Задачи</vt:lpstr>
      <vt:lpstr>Приветственные экраны</vt:lpstr>
      <vt:lpstr>Главная страница</vt:lpstr>
      <vt:lpstr>Меню</vt:lpstr>
      <vt:lpstr>Moodle &amp; BRS</vt:lpstr>
      <vt:lpstr>Карта факультета</vt:lpstr>
      <vt:lpstr>Просмотр расписания</vt:lpstr>
      <vt:lpstr>Календарь событий</vt:lpstr>
      <vt:lpstr>Чаты</vt:lpstr>
      <vt:lpstr>Чат с ассистентом</vt:lpstr>
      <vt:lpstr>Панель администратора</vt:lpstr>
      <vt:lpstr>Используемые технологии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«Мой ФКН»</dc:title>
  <dc:creator>Nikita Merzlyakov</dc:creator>
  <cp:lastModifiedBy>Nikita Merzlyakov</cp:lastModifiedBy>
  <cp:revision>3</cp:revision>
  <dcterms:created xsi:type="dcterms:W3CDTF">2023-03-29T20:26:51Z</dcterms:created>
  <dcterms:modified xsi:type="dcterms:W3CDTF">2023-03-31T02:06:56Z</dcterms:modified>
</cp:coreProperties>
</file>